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4" r:id="rId4"/>
    <p:sldId id="276" r:id="rId5"/>
    <p:sldId id="257" r:id="rId6"/>
    <p:sldId id="273" r:id="rId7"/>
    <p:sldId id="266" r:id="rId8"/>
    <p:sldId id="271" r:id="rId9"/>
    <p:sldId id="272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89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43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48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75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36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315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03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11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58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5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36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4DAB-62D6-467F-B81F-4D98C40AD6D9}" type="datetimeFigureOut">
              <a:rPr lang="es-ES" smtClean="0"/>
              <a:t>03/01/2022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BA66-8810-4724-AB3B-6B35EA2EE9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76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ca-ES" sz="6600" dirty="0" smtClean="0"/>
              <a:t>Biologia i Geologia</a:t>
            </a:r>
            <a:endParaRPr lang="es-ES" sz="6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4873" y="4653136"/>
            <a:ext cx="6400800" cy="1752600"/>
          </a:xfrm>
        </p:spPr>
        <p:txBody>
          <a:bodyPr/>
          <a:lstStyle/>
          <a:p>
            <a:r>
              <a:rPr lang="ca-ES" dirty="0" smtClean="0"/>
              <a:t>Presentació de l’assignatura</a:t>
            </a:r>
          </a:p>
          <a:p>
            <a:r>
              <a:rPr lang="ca-ES" dirty="0" smtClean="0"/>
              <a:t>2021-2022</a:t>
            </a:r>
            <a:endParaRPr lang="es-ES" dirty="0"/>
          </a:p>
        </p:txBody>
      </p:sp>
      <p:sp>
        <p:nvSpPr>
          <p:cNvPr id="4" name="AutoShape 2" descr="capcal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7" y="2420888"/>
            <a:ext cx="8071992" cy="179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63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719" y="476672"/>
            <a:ext cx="3610744" cy="1143000"/>
          </a:xfrm>
        </p:spPr>
        <p:txBody>
          <a:bodyPr/>
          <a:lstStyle/>
          <a:p>
            <a:pPr algn="l"/>
            <a:r>
              <a:rPr lang="ca-ES" dirty="0" smtClean="0"/>
              <a:t>Projectes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4896544" cy="558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3650150" y="5013176"/>
            <a:ext cx="1065866" cy="104548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4323827" y="4736177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ca-ES" sz="1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gency FB" pitchFamily="34" charset="0"/>
              </a:rPr>
              <a:t>Gattaca</a:t>
            </a:r>
            <a:endParaRPr lang="es-ES" sz="1200" b="1" dirty="0">
              <a:solidFill>
                <a:schemeClr val="accent1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13176"/>
            <a:ext cx="1000862" cy="104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75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Gondwana Tales (Geologia)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21524" y="1563826"/>
            <a:ext cx="46085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Karen </a:t>
            </a:r>
            <a:r>
              <a:rPr lang="ca-ES" dirty="0" err="1" smtClean="0"/>
              <a:t>Dermitt</a:t>
            </a:r>
            <a:r>
              <a:rPr lang="ca-ES" dirty="0" smtClean="0"/>
              <a:t> és una paleontòloga que està elaborant un mapa de fòssils d’espècies animals i vegetals de diferents èpoques. Es troba amb que alguns fòssils semblen estar disposats </a:t>
            </a:r>
            <a:r>
              <a:rPr lang="ca-ES" dirty="0" err="1" smtClean="0"/>
              <a:t>extranyament</a:t>
            </a:r>
            <a:r>
              <a:rPr lang="ca-ES" dirty="0" smtClean="0"/>
              <a:t>, com si </a:t>
            </a:r>
            <a:r>
              <a:rPr lang="ca-ES" dirty="0" err="1" smtClean="0"/>
              <a:t>estiguéssin</a:t>
            </a:r>
            <a:r>
              <a:rPr lang="ca-ES" dirty="0" smtClean="0"/>
              <a:t> “moguts de lloc”. </a:t>
            </a:r>
          </a:p>
          <a:p>
            <a:r>
              <a:rPr lang="ca-ES" dirty="0" smtClean="0"/>
              <a:t>Està una mica nerviosa, perquè no sap massa quin sentit donar a això: i si s’ha equivocat en la construcció dels mapes? </a:t>
            </a:r>
          </a:p>
          <a:p>
            <a:r>
              <a:rPr lang="ca-ES" dirty="0" smtClean="0"/>
              <a:t>També s’ha adonat que això no passa sempre: molt sovint, quan hi ha parts del mapa </a:t>
            </a:r>
            <a:r>
              <a:rPr lang="ca-ES" dirty="0" err="1" smtClean="0"/>
              <a:t>extranyes</a:t>
            </a:r>
            <a:r>
              <a:rPr lang="ca-ES" dirty="0" smtClean="0"/>
              <a:t> hi ha al voltant zones volcàniques o grans cadenes muntanyoses. </a:t>
            </a:r>
          </a:p>
          <a:p>
            <a:endParaRPr lang="ca-ES" dirty="0"/>
          </a:p>
          <a:p>
            <a:r>
              <a:rPr lang="ca-ES" dirty="0" smtClean="0"/>
              <a:t>Què està passant? 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36" y="4115439"/>
            <a:ext cx="3782997" cy="246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57" y="1556792"/>
            <a:ext cx="38127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03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Gondwana Tales (Geologia)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1820027"/>
            <a:ext cx="5293738" cy="39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820" y="1830675"/>
            <a:ext cx="5299943" cy="397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5949280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 smtClean="0"/>
              <a:t>Objectiu</a:t>
            </a:r>
            <a:r>
              <a:rPr lang="ca-ES" sz="1400" dirty="0" smtClean="0"/>
              <a:t>: A </a:t>
            </a:r>
            <a:r>
              <a:rPr lang="ca-ES" sz="1400" dirty="0"/>
              <a:t>partir de diferents tipus de proves (fòssils, distribució de tipus de roques, cadenes muntanyoses i terratrèmols,...) haureu de reconstruir la història geològica del planeta, al llarg de diferents etapes </a:t>
            </a:r>
            <a:r>
              <a:rPr lang="ca-ES" sz="1400" dirty="0"/>
              <a:t>geològiques. Com a producte final, caldrà que elaboreu un vídeo síntesi del que heu descobert.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03420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230184"/>
              </p:ext>
            </p:extLst>
          </p:nvPr>
        </p:nvGraphicFramePr>
        <p:xfrm>
          <a:off x="1043608" y="2636912"/>
          <a:ext cx="7704856" cy="2522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kern="50" dirty="0">
                          <a:effectLst/>
                        </a:rPr>
                        <a:t>Associar  la geodinàmica interna (Tectònica de plaques) a formacions 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kern="50" dirty="0">
                          <a:effectLst/>
                        </a:rPr>
                        <a:t>Reconstruir esdeveniments del passat a partir de proves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kern="50" dirty="0">
                          <a:effectLst/>
                        </a:rPr>
                        <a:t>Justificar i argumentar conclusions a partir de dades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kern="50" dirty="0">
                          <a:effectLst/>
                        </a:rPr>
                        <a:t>Comunicar, mitjançant dibuixos o esquemes explicacions de fenòmens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kern="50" dirty="0">
                          <a:effectLst/>
                        </a:rPr>
                        <a:t>Expressar explicacions científiques en format de vídeo divulgatiu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kern="50" dirty="0">
                          <a:effectLst/>
                        </a:rPr>
                        <a:t>Lèxic fonamental de la UD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a-ES" dirty="0" smtClean="0"/>
              <a:t>Objectius d’aprenentatge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65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29 Conector recto de flecha"/>
          <p:cNvCxnSpPr/>
          <p:nvPr/>
        </p:nvCxnSpPr>
        <p:spPr>
          <a:xfrm flipV="1">
            <a:off x="6967702" y="3650705"/>
            <a:ext cx="0" cy="1728192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369251" y="6045039"/>
            <a:ext cx="5830694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8" idx="1"/>
          </p:cNvCxnSpPr>
          <p:nvPr/>
        </p:nvCxnSpPr>
        <p:spPr>
          <a:xfrm>
            <a:off x="369251" y="4497792"/>
            <a:ext cx="5734355" cy="0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5369" y="0"/>
            <a:ext cx="8229600" cy="1143000"/>
          </a:xfrm>
        </p:spPr>
        <p:txBody>
          <a:bodyPr/>
          <a:lstStyle/>
          <a:p>
            <a:r>
              <a:rPr lang="ca-ES" dirty="0" smtClean="0"/>
              <a:t>Mètodes i Avaluació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908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b="1" dirty="0" smtClean="0">
                <a:solidFill>
                  <a:schemeClr val="accent3"/>
                </a:solidFill>
              </a:rPr>
              <a:t>Tallers</a:t>
            </a:r>
            <a:r>
              <a:rPr lang="ca-ES" sz="2800" dirty="0" smtClean="0"/>
              <a:t>: explicacions 20 min</a:t>
            </a:r>
          </a:p>
          <a:p>
            <a:pPr marL="0" indent="0">
              <a:buNone/>
            </a:pPr>
            <a:r>
              <a:rPr lang="ca-ES" sz="2800" b="1" dirty="0" smtClean="0">
                <a:solidFill>
                  <a:schemeClr val="accent6"/>
                </a:solidFill>
              </a:rPr>
              <a:t>Projecte</a:t>
            </a:r>
            <a:r>
              <a:rPr lang="ca-ES" sz="2800" dirty="0" smtClean="0"/>
              <a:t>: treball en equips de 3. Els formeu vosaltres, cal canviar entre un projecte i el següent.</a:t>
            </a:r>
          </a:p>
          <a:p>
            <a:pPr marL="0" indent="0">
              <a:buNone/>
            </a:pPr>
            <a:r>
              <a:rPr lang="ca-ES" sz="2800" dirty="0" smtClean="0">
                <a:solidFill>
                  <a:schemeClr val="accent4"/>
                </a:solidFill>
              </a:rPr>
              <a:t>Dossier digital</a:t>
            </a:r>
            <a:r>
              <a:rPr lang="ca-ES" sz="2800" dirty="0" smtClean="0"/>
              <a:t>: recollida de tasques i reflexions</a:t>
            </a:r>
            <a:endParaRPr lang="es-ES" sz="28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369251" y="5366795"/>
            <a:ext cx="7054830" cy="1210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3619330" y="4154761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Qüestionaris </a:t>
            </a:r>
            <a:r>
              <a:rPr lang="ca-ES" dirty="0" err="1" smtClean="0"/>
              <a:t>Moodle</a:t>
            </a:r>
            <a:r>
              <a:rPr lang="ca-ES" dirty="0" smtClean="0"/>
              <a:t> parcials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6103606" y="4174626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</a:t>
            </a:r>
          </a:p>
          <a:p>
            <a:pPr algn="ctr"/>
            <a:r>
              <a:rPr lang="ca-ES" dirty="0" err="1" smtClean="0"/>
              <a:t>Moodle</a:t>
            </a:r>
            <a:r>
              <a:rPr lang="ca-ES" dirty="0" smtClean="0"/>
              <a:t> final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115616" y="5773348"/>
            <a:ext cx="19442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Producte parcial: Reconstrucció en paper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63888" y="5773348"/>
            <a:ext cx="18722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Producte parcial: Versió inicial del Vídeo 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99944" y="5773347"/>
            <a:ext cx="154040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Producte final: VÍDEO </a:t>
            </a:r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>
            <a:off x="1495093" y="4514801"/>
            <a:ext cx="1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3003442" y="5366795"/>
            <a:ext cx="0" cy="39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159390" y="4801092"/>
            <a:ext cx="0" cy="577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V="1">
            <a:off x="4735454" y="5378897"/>
            <a:ext cx="0" cy="394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319630" y="4820957"/>
            <a:ext cx="0" cy="557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stCxn id="11" idx="0"/>
          </p:cNvCxnSpPr>
          <p:nvPr/>
        </p:nvCxnSpPr>
        <p:spPr>
          <a:xfrm flipH="1" flipV="1">
            <a:off x="6812014" y="5378897"/>
            <a:ext cx="158134" cy="39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6070015" y="3146649"/>
            <a:ext cx="17281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Dossier Digital</a:t>
            </a:r>
            <a:endParaRPr lang="es-ES" dirty="0"/>
          </a:p>
        </p:txBody>
      </p:sp>
      <p:sp>
        <p:nvSpPr>
          <p:cNvPr id="33" name="32 Elipse"/>
          <p:cNvSpPr/>
          <p:nvPr/>
        </p:nvSpPr>
        <p:spPr>
          <a:xfrm>
            <a:off x="2914905" y="5306889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1413366" y="5300838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4077662" y="5300838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4653726" y="5294787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6237902" y="5309222"/>
            <a:ext cx="163455" cy="14401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6730285" y="5301874"/>
            <a:ext cx="163455" cy="14401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873513" y="4184069"/>
            <a:ext cx="172819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Qüestionaris </a:t>
            </a:r>
            <a:r>
              <a:rPr lang="ca-ES" dirty="0" err="1" smtClean="0"/>
              <a:t>Moodle</a:t>
            </a:r>
            <a:r>
              <a:rPr lang="ca-ES" dirty="0" smtClean="0"/>
              <a:t> parcials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11560" y="5147900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1</a:t>
            </a:r>
            <a:endParaRPr lang="es-ES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1660626" y="5154695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2</a:t>
            </a:r>
            <a:endParaRPr lang="es-ES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313409" y="5147900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3</a:t>
            </a:r>
            <a:endParaRPr lang="es-ES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311860" y="5154695"/>
            <a:ext cx="5040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4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352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Espais i recursos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err="1" smtClean="0"/>
              <a:t>Moodle</a:t>
            </a:r>
            <a:endParaRPr lang="ca-ES" dirty="0" smtClean="0"/>
          </a:p>
          <a:p>
            <a:endParaRPr lang="ca-ES" dirty="0"/>
          </a:p>
          <a:p>
            <a:pPr marL="0" indent="0">
              <a:buNone/>
            </a:pPr>
            <a:r>
              <a:rPr lang="ca-ES" dirty="0" smtClean="0"/>
              <a:t>Tots els materials són sempre al </a:t>
            </a:r>
            <a:r>
              <a:rPr lang="ca-ES" dirty="0" err="1" smtClean="0"/>
              <a:t>Moodle</a:t>
            </a: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Totes les activitats/tasques es presenten sempre al </a:t>
            </a:r>
            <a:r>
              <a:rPr lang="ca-ES" dirty="0" err="1" smtClean="0"/>
              <a:t>Moodle</a:t>
            </a:r>
            <a:r>
              <a:rPr lang="ca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48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Vocabulari Clau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525963"/>
          </a:xfrm>
        </p:spPr>
        <p:txBody>
          <a:bodyPr numCol="3">
            <a:normAutofit/>
          </a:bodyPr>
          <a:lstStyle/>
          <a:p>
            <a:r>
              <a:rPr lang="ca-ES" sz="2400" dirty="0"/>
              <a:t>placa tectònica</a:t>
            </a:r>
            <a:endParaRPr lang="es-ES" sz="2400" dirty="0"/>
          </a:p>
          <a:p>
            <a:r>
              <a:rPr lang="ca-ES" sz="2400" dirty="0"/>
              <a:t>dorsal oceànica</a:t>
            </a:r>
            <a:endParaRPr lang="es-ES" sz="2400" dirty="0"/>
          </a:p>
          <a:p>
            <a:r>
              <a:rPr lang="ca-ES" sz="2400" dirty="0"/>
              <a:t>fossa de subducció</a:t>
            </a:r>
            <a:endParaRPr lang="es-ES" sz="2400" dirty="0"/>
          </a:p>
          <a:p>
            <a:r>
              <a:rPr lang="ca-ES" sz="2400" dirty="0"/>
              <a:t>vall de rift</a:t>
            </a:r>
            <a:endParaRPr lang="es-ES" sz="2400" dirty="0"/>
          </a:p>
          <a:p>
            <a:r>
              <a:rPr lang="ca-ES" sz="2400" dirty="0"/>
              <a:t>arc d’illes</a:t>
            </a:r>
            <a:endParaRPr lang="es-ES" sz="2400" dirty="0"/>
          </a:p>
          <a:p>
            <a:r>
              <a:rPr lang="ca-ES" sz="2400" dirty="0" err="1"/>
              <a:t>orògen</a:t>
            </a:r>
            <a:endParaRPr lang="es-ES" sz="2400" dirty="0"/>
          </a:p>
          <a:p>
            <a:r>
              <a:rPr lang="ca-ES" sz="2400" dirty="0"/>
              <a:t>deriva continental</a:t>
            </a:r>
            <a:endParaRPr lang="es-ES" sz="2400" dirty="0"/>
          </a:p>
          <a:p>
            <a:r>
              <a:rPr lang="ca-ES" sz="2400" dirty="0"/>
              <a:t>límit convergent</a:t>
            </a:r>
            <a:endParaRPr lang="es-ES" sz="2400" dirty="0"/>
          </a:p>
          <a:p>
            <a:r>
              <a:rPr lang="ca-ES" sz="2400" dirty="0"/>
              <a:t>límit divergent</a:t>
            </a:r>
            <a:endParaRPr lang="es-ES" sz="2400" dirty="0"/>
          </a:p>
          <a:p>
            <a:r>
              <a:rPr lang="ca-ES" sz="2400" dirty="0"/>
              <a:t>límit transformant</a:t>
            </a:r>
            <a:endParaRPr lang="es-ES" sz="2400" dirty="0"/>
          </a:p>
          <a:p>
            <a:r>
              <a:rPr lang="ca-ES" sz="2400" dirty="0"/>
              <a:t>magma</a:t>
            </a:r>
            <a:endParaRPr lang="es-ES" sz="2400" dirty="0"/>
          </a:p>
          <a:p>
            <a:r>
              <a:rPr lang="ca-ES" sz="2400" dirty="0"/>
              <a:t>convecció</a:t>
            </a:r>
            <a:endParaRPr lang="es-ES" sz="2400" dirty="0"/>
          </a:p>
          <a:p>
            <a:r>
              <a:rPr lang="ca-ES" sz="2400" dirty="0"/>
              <a:t>roques magmàtiques</a:t>
            </a:r>
            <a:endParaRPr lang="es-ES" sz="2400" dirty="0"/>
          </a:p>
          <a:p>
            <a:r>
              <a:rPr lang="ca-ES" sz="2400" dirty="0"/>
              <a:t>roques metamòrfiques</a:t>
            </a:r>
            <a:endParaRPr lang="es-ES" sz="2400" dirty="0"/>
          </a:p>
          <a:p>
            <a:r>
              <a:rPr lang="ca-ES" sz="2400" dirty="0"/>
              <a:t>roques sedimentàries</a:t>
            </a:r>
            <a:endParaRPr lang="es-ES" sz="2400" dirty="0"/>
          </a:p>
          <a:p>
            <a:r>
              <a:rPr lang="ca-ES" sz="2400" dirty="0"/>
              <a:t>períodes geològics</a:t>
            </a:r>
            <a:endParaRPr lang="es-ES" sz="2400" dirty="0"/>
          </a:p>
          <a:p>
            <a:r>
              <a:rPr lang="ca-ES" sz="2400" dirty="0"/>
              <a:t>Proterozoic</a:t>
            </a:r>
            <a:endParaRPr lang="es-ES" sz="2400" dirty="0"/>
          </a:p>
          <a:p>
            <a:r>
              <a:rPr lang="ca-ES" sz="2400" dirty="0"/>
              <a:t>Paleozoic</a:t>
            </a:r>
            <a:endParaRPr lang="es-ES" sz="2400" dirty="0"/>
          </a:p>
          <a:p>
            <a:r>
              <a:rPr lang="ca-ES" sz="2400" dirty="0"/>
              <a:t>Mesozoic</a:t>
            </a:r>
            <a:endParaRPr lang="es-ES" sz="2400" dirty="0"/>
          </a:p>
          <a:p>
            <a:r>
              <a:rPr lang="ca-ES" sz="2400" dirty="0"/>
              <a:t>Cenozoic</a:t>
            </a:r>
            <a:endParaRPr lang="es-ES" sz="2400" dirty="0"/>
          </a:p>
          <a:p>
            <a:r>
              <a:rPr lang="ca-ES" sz="2400" dirty="0" err="1"/>
              <a:t>Fóssils</a:t>
            </a:r>
            <a:r>
              <a:rPr lang="ca-ES" sz="2400" dirty="0"/>
              <a:t> guia</a:t>
            </a:r>
            <a:endParaRPr lang="es-ES" sz="2400" dirty="0"/>
          </a:p>
          <a:p>
            <a:r>
              <a:rPr lang="ca-ES" sz="2400" dirty="0"/>
              <a:t>Cicle de Wilson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771391" y="4102274"/>
            <a:ext cx="335182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Competències que desenvoluparem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r>
              <a:rPr lang="ca-ES" b="1" dirty="0" smtClean="0"/>
              <a:t>Indagació</a:t>
            </a:r>
            <a:r>
              <a:rPr lang="ca-ES" dirty="0" smtClean="0"/>
              <a:t> (2,6). Fer servir el coneixement científic per interpretar i fer prediccions. Saber fer recerques i participar en processos de creació del coneixement científic.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7649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385</Words>
  <Application>Microsoft Office PowerPoint</Application>
  <PresentationFormat>Presentación en pantalla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Biologia i Geologia</vt:lpstr>
      <vt:lpstr>Projectes</vt:lpstr>
      <vt:lpstr>Gondwana Tales (Geologia)</vt:lpstr>
      <vt:lpstr>Gondwana Tales (Geologia)</vt:lpstr>
      <vt:lpstr>Objectius d’aprenentatge</vt:lpstr>
      <vt:lpstr>Mètodes i Avaluació</vt:lpstr>
      <vt:lpstr>Espais i recursos</vt:lpstr>
      <vt:lpstr>Vocabulari Clau</vt:lpstr>
      <vt:lpstr>Competències que desenvoluparem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Biologia i Geologia</dc:title>
  <dc:creator>jORDI dOMÈNECH</dc:creator>
  <cp:lastModifiedBy>jORDI dOMÈNECH</cp:lastModifiedBy>
  <cp:revision>11</cp:revision>
  <cp:lastPrinted>2021-09-08T15:29:11Z</cp:lastPrinted>
  <dcterms:created xsi:type="dcterms:W3CDTF">2021-09-08T14:37:57Z</dcterms:created>
  <dcterms:modified xsi:type="dcterms:W3CDTF">2022-01-03T19:18:24Z</dcterms:modified>
</cp:coreProperties>
</file>